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4660"/>
  </p:normalViewPr>
  <p:slideViewPr>
    <p:cSldViewPr snapToGrid="0">
      <p:cViewPr varScale="1">
        <p:scale>
          <a:sx n="98" d="100"/>
          <a:sy n="98" d="100"/>
        </p:scale>
        <p:origin x="84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7DBF77-6E60-D764-D839-59074A6A45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6A8962F-9F90-4DBF-8B58-6FA1581F94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2365D34-88BA-76B1-2203-CBD7557F9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E08D8-7FF0-4512-BC88-4AE85B77E4DA}" type="datetimeFigureOut">
              <a:rPr lang="es-ES" smtClean="0"/>
              <a:t>22/06/2026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3911E27-0DEB-098E-7EF5-A027E89E6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DE48C7C-0CD2-9ACD-D421-DB6D36FD1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6C8BA-BAD8-4308-958F-25745C4C2C0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9808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999B6B-2156-876C-284E-6671512ED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903EF0F-67EA-F9F3-89FA-006EDD33C4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C74339A-CB08-79A9-C1F3-F67B6919C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E08D8-7FF0-4512-BC88-4AE85B77E4DA}" type="datetimeFigureOut">
              <a:rPr lang="es-ES" smtClean="0"/>
              <a:t>22/06/2026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8B78B8-5483-90B2-3428-990C55B6E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F9B796D-48ED-B8C8-EAD4-2480E4CDA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6C8BA-BAD8-4308-958F-25745C4C2C0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9154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3456F16-820C-BA5D-EE91-0178679F0D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7BEE798-356E-805E-0D07-3A934E566E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6F11CF6-E886-A247-F6F4-E6C7E2C06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E08D8-7FF0-4512-BC88-4AE85B77E4DA}" type="datetimeFigureOut">
              <a:rPr lang="es-ES" smtClean="0"/>
              <a:t>22/06/2026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5352BD2-5B5E-36CC-6336-A15FDE97F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358C2BC-734E-03BC-00F3-E54C53629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6C8BA-BAD8-4308-958F-25745C4C2C0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1254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37A4A2-A603-6877-27DD-B4909E947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796844-FDB9-230B-2DD5-0EBF67E49E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7B9DBCA-7A4C-E4D9-DFB4-87108E303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E08D8-7FF0-4512-BC88-4AE85B77E4DA}" type="datetimeFigureOut">
              <a:rPr lang="es-ES" smtClean="0"/>
              <a:t>22/06/2026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6815E97-0821-1B4D-FB70-C0389197B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2661625-82A7-C362-562F-8E6026296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6C8BA-BAD8-4308-958F-25745C4C2C0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4262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0521CA-B322-B9C8-658B-FDAD563FA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40FBCED-22BD-F4D2-FE18-303D59DCF4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3D0DB53-C548-AF86-C7BA-274CA6DDC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E08D8-7FF0-4512-BC88-4AE85B77E4DA}" type="datetimeFigureOut">
              <a:rPr lang="es-ES" smtClean="0"/>
              <a:t>22/06/2026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211DF3B-37C8-C731-D849-57D84D278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25EB4B8-7D2C-BA16-E68B-CE7CB6848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6C8BA-BAD8-4308-958F-25745C4C2C0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8221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BDB52B-0554-8D99-4448-84618A8CD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87976B0-E40D-D409-731B-2022D562A4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17ED406-2EC7-6DA7-BEAE-477E11F838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18E5AA4-47D6-9C2D-7718-07175F0DB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E08D8-7FF0-4512-BC88-4AE85B77E4DA}" type="datetimeFigureOut">
              <a:rPr lang="es-ES" smtClean="0"/>
              <a:t>22/06/2026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BBE2446-E122-876F-7BC3-BF7721CD7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CD75A88-2C0C-0024-85F7-85072C418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6C8BA-BAD8-4308-958F-25745C4C2C0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9546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0E0615-ECBF-2047-BAAF-9E69BD929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CC95376-283F-A5B3-1701-7A459F93C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416D7DC-DEDD-6759-F4F6-502EF48E1C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C7E3E8B-55DB-58B7-F8A1-3CD1CE0ACD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CDCAC8C-EE0A-8BB8-06C4-EE57803B55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438B934-3D07-B0DE-480C-04BA9E8AF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E08D8-7FF0-4512-BC88-4AE85B77E4DA}" type="datetimeFigureOut">
              <a:rPr lang="es-ES" smtClean="0"/>
              <a:t>22/06/2026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F7A4F8D-ED4E-A268-5423-326D44584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9700665-55C8-0AFF-08D2-33C09A141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6C8BA-BAD8-4308-958F-25745C4C2C0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6745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2B40FF-188C-4842-6082-64FA889B6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E6FA8EC-B2CF-107B-DB6C-5F133F66E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E08D8-7FF0-4512-BC88-4AE85B77E4DA}" type="datetimeFigureOut">
              <a:rPr lang="es-ES" smtClean="0"/>
              <a:t>22/06/2026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F5347E6-2CF4-B2CB-6298-00CBD767C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5C5B3DE-B580-4C7F-5D6A-515D911F1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6C8BA-BAD8-4308-958F-25745C4C2C0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3316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16DFC86-C325-0862-62EB-4C42830D4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E08D8-7FF0-4512-BC88-4AE85B77E4DA}" type="datetimeFigureOut">
              <a:rPr lang="es-ES" smtClean="0"/>
              <a:t>22/06/2026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DAC5689-7169-08DF-063A-1E2814AF9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95989A1-6129-F9B9-245D-0391C5659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6C8BA-BAD8-4308-958F-25745C4C2C0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4393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DACA7F-BE97-0363-4865-241B5B282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2CCC05C-7177-B523-58FB-EA48103748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E0FF611-BA42-D61A-4C95-FAE47261F6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02C093B-49DF-95FC-B300-61AF8F98A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E08D8-7FF0-4512-BC88-4AE85B77E4DA}" type="datetimeFigureOut">
              <a:rPr lang="es-ES" smtClean="0"/>
              <a:t>22/06/2026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65E6A93-1AC1-BFFF-E83A-ED7D92E1E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AAD9C6C-8119-F065-AF22-5197460C4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6C8BA-BAD8-4308-958F-25745C4C2C0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009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0975D1-8324-A4D0-9D8F-EC4CCC174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E85F1E7-5744-BCA7-F41F-A77886ECBE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F3A0D37-4292-3F36-AC92-285A30D97B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7DCDCD6-CFB5-CA73-5910-A0D176F34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E08D8-7FF0-4512-BC88-4AE85B77E4DA}" type="datetimeFigureOut">
              <a:rPr lang="es-ES" smtClean="0"/>
              <a:t>22/06/2026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2C20DF4-D707-5347-15D5-399E7846B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E383DA5-E74C-9CFC-0C99-E50F0AA70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6C8BA-BAD8-4308-958F-25745C4C2C0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2174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767B043-AE97-34BE-21F5-B2A9ECA5F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E4EE7E1-50CD-1E5A-C656-1827ACB376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B6AD4E-67AC-1B47-61D5-427F021B2A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BAE08D8-7FF0-4512-BC88-4AE85B77E4DA}" type="datetimeFigureOut">
              <a:rPr lang="es-ES" smtClean="0"/>
              <a:t>22/06/2026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D72B09E-2DF4-982D-EFFA-A3B7F58CDC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F5B9724-C4AA-CA9A-6626-29BA604C74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D6C8BA-BAD8-4308-958F-25745C4C2C0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7378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588307C2-1AB4-340F-0D95-786990B1BB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954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7866C-3D82-859E-FB43-2E8D4D948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01D4FA7-8C17-D15D-7E94-99D4221294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020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FAAB7-27C2-E7A6-E791-8DA7ECF2C6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4DD9D4B0-5E3A-5DA8-0E58-3B46315CDB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254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5A0FE-F142-55BD-1D1F-FD5F2D97B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4F91D131-A320-5293-2220-F8DAE512B2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15408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1883</TotalTime>
  <Words>0</Words>
  <Application>Microsoft Office PowerPoint</Application>
  <PresentationFormat>Panorámica</PresentationFormat>
  <Paragraphs>0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Francisco Navas Posada</dc:creator>
  <cp:lastModifiedBy>Francisco Navas Posada</cp:lastModifiedBy>
  <cp:revision>3</cp:revision>
  <dcterms:created xsi:type="dcterms:W3CDTF">2026-06-21T22:42:58Z</dcterms:created>
  <dcterms:modified xsi:type="dcterms:W3CDTF">2026-06-23T06:06:27Z</dcterms:modified>
</cp:coreProperties>
</file>